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300" r:id="rId5"/>
    <p:sldId id="317" r:id="rId6"/>
    <p:sldId id="312" r:id="rId7"/>
    <p:sldId id="313" r:id="rId8"/>
    <p:sldId id="315" r:id="rId9"/>
    <p:sldId id="4455" r:id="rId10"/>
    <p:sldId id="4456" r:id="rId11"/>
    <p:sldId id="31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F08"/>
    <a:srgbClr val="7F7F7F"/>
    <a:srgbClr val="FFFCC8"/>
    <a:srgbClr val="34164A"/>
    <a:srgbClr val="004C58"/>
    <a:srgbClr val="4A206A"/>
    <a:srgbClr val="008094"/>
    <a:srgbClr val="E6F1F3"/>
    <a:srgbClr val="ACDFE7"/>
    <a:srgbClr val="85C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97D2F-3436-4FB7-97B8-92AB036A8261}" v="4" dt="2022-10-11T05:54:20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/>
    <p:restoredTop sz="94862"/>
  </p:normalViewPr>
  <p:slideViewPr>
    <p:cSldViewPr snapToGrid="0" snapToObjects="1">
      <p:cViewPr varScale="1">
        <p:scale>
          <a:sx n="78" d="100"/>
          <a:sy n="78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la Park" userId="2c38509a-9f96-4ada-9bc0-e56368326a2e" providerId="ADAL" clId="{66F97D2F-3436-4FB7-97B8-92AB036A8261}"/>
    <pc:docChg chg="undo redo custSel modSld replTag delTag">
      <pc:chgData name="Lola Park" userId="2c38509a-9f96-4ada-9bc0-e56368326a2e" providerId="ADAL" clId="{66F97D2F-3436-4FB7-97B8-92AB036A8261}" dt="2022-10-11T05:54:20.795" v="126"/>
      <pc:docMkLst>
        <pc:docMk/>
      </pc:docMkLst>
      <pc:sldChg chg="replTag delTag">
        <pc:chgData name="Lola Park" userId="2c38509a-9f96-4ada-9bc0-e56368326a2e" providerId="ADAL" clId="{66F97D2F-3436-4FB7-97B8-92AB036A8261}" dt="2022-10-11T05:52:25.762" v="1"/>
        <pc:sldMkLst>
          <pc:docMk/>
          <pc:sldMk cId="3372775254" sldId="300"/>
        </pc:sldMkLst>
      </pc:sldChg>
      <pc:sldChg chg="replTag delTag">
        <pc:chgData name="Lola Park" userId="2c38509a-9f96-4ada-9bc0-e56368326a2e" providerId="ADAL" clId="{66F97D2F-3436-4FB7-97B8-92AB036A8261}" dt="2022-10-11T05:52:59.881" v="17"/>
        <pc:sldMkLst>
          <pc:docMk/>
          <pc:sldMk cId="3136700874" sldId="311"/>
        </pc:sldMkLst>
      </pc:sldChg>
      <pc:sldChg chg="replTag delTag">
        <pc:chgData name="Lola Park" userId="2c38509a-9f96-4ada-9bc0-e56368326a2e" providerId="ADAL" clId="{66F97D2F-3436-4FB7-97B8-92AB036A8261}" dt="2022-10-11T05:53:16.226" v="29"/>
        <pc:sldMkLst>
          <pc:docMk/>
          <pc:sldMk cId="321908431" sldId="312"/>
        </pc:sldMkLst>
      </pc:sldChg>
      <pc:sldChg chg="replTag delTag">
        <pc:chgData name="Lola Park" userId="2c38509a-9f96-4ada-9bc0-e56368326a2e" providerId="ADAL" clId="{66F97D2F-3436-4FB7-97B8-92AB036A8261}" dt="2022-10-11T05:54:20.795" v="126"/>
        <pc:sldMkLst>
          <pc:docMk/>
          <pc:sldMk cId="3795694938" sldId="313"/>
        </pc:sldMkLst>
      </pc:sldChg>
      <pc:sldChg chg="modSp mod replTag delTag">
        <pc:chgData name="Lola Park" userId="2c38509a-9f96-4ada-9bc0-e56368326a2e" providerId="ADAL" clId="{66F97D2F-3436-4FB7-97B8-92AB036A8261}" dt="2022-10-11T05:54:20.668" v="124"/>
        <pc:sldMkLst>
          <pc:docMk/>
          <pc:sldMk cId="3196739176" sldId="315"/>
        </pc:sldMkLst>
        <pc:spChg chg="mod">
          <ac:chgData name="Lola Park" userId="2c38509a-9f96-4ada-9bc0-e56368326a2e" providerId="ADAL" clId="{66F97D2F-3436-4FB7-97B8-92AB036A8261}" dt="2022-10-11T05:54:20.668" v="124"/>
          <ac:spMkLst>
            <pc:docMk/>
            <pc:sldMk cId="3196739176" sldId="315"/>
            <ac:spMk id="3" creationId="{B58977B6-68FA-4D91-A471-06E6C26D22FD}"/>
          </ac:spMkLst>
        </pc:spChg>
      </pc:sldChg>
      <pc:sldChg chg="replTag delTag">
        <pc:chgData name="Lola Park" userId="2c38509a-9f96-4ada-9bc0-e56368326a2e" providerId="ADAL" clId="{66F97D2F-3436-4FB7-97B8-92AB036A8261}" dt="2022-10-11T05:52:26.830" v="5"/>
        <pc:sldMkLst>
          <pc:docMk/>
          <pc:sldMk cId="140512547" sldId="317"/>
        </pc:sldMkLst>
      </pc:sldChg>
      <pc:sldChg chg="replTag delTag">
        <pc:chgData name="Lola Park" userId="2c38509a-9f96-4ada-9bc0-e56368326a2e" providerId="ADAL" clId="{66F97D2F-3436-4FB7-97B8-92AB036A8261}" dt="2022-10-11T05:53:17.679" v="31"/>
        <pc:sldMkLst>
          <pc:docMk/>
          <pc:sldMk cId="1784500030" sldId="4455"/>
        </pc:sldMkLst>
      </pc:sldChg>
      <pc:sldChg chg="replTag delTag">
        <pc:chgData name="Lola Park" userId="2c38509a-9f96-4ada-9bc0-e56368326a2e" providerId="ADAL" clId="{66F97D2F-3436-4FB7-97B8-92AB036A8261}" dt="2022-10-11T05:52:58.247" v="15"/>
        <pc:sldMkLst>
          <pc:docMk/>
          <pc:sldMk cId="3822032853" sldId="4456"/>
        </pc:sldMkLst>
      </pc:sldChg>
    </pc:docChg>
  </pc:docChgLst>
  <pc:docChgLst>
    <pc:chgData name="lola park" userId="2c38509a-9f96-4ada-9bc0-e56368326a2e" providerId="ADAL" clId="{CEBBBE02-7754-4D61-B692-1344788C15DC}"/>
    <pc:docChg chg="custSel addSld delSld modSld">
      <pc:chgData name="lola park" userId="2c38509a-9f96-4ada-9bc0-e56368326a2e" providerId="ADAL" clId="{CEBBBE02-7754-4D61-B692-1344788C15DC}" dt="2022-04-27T08:31:58.788" v="3" actId="47"/>
      <pc:docMkLst>
        <pc:docMk/>
      </pc:docMkLst>
      <pc:sldChg chg="del">
        <pc:chgData name="lola park" userId="2c38509a-9f96-4ada-9bc0-e56368326a2e" providerId="ADAL" clId="{CEBBBE02-7754-4D61-B692-1344788C15DC}" dt="2022-04-27T08:31:57.496" v="2" actId="47"/>
        <pc:sldMkLst>
          <pc:docMk/>
          <pc:sldMk cId="2783522581" sldId="655"/>
        </pc:sldMkLst>
      </pc:sldChg>
      <pc:sldChg chg="del">
        <pc:chgData name="lola park" userId="2c38509a-9f96-4ada-9bc0-e56368326a2e" providerId="ADAL" clId="{CEBBBE02-7754-4D61-B692-1344788C15DC}" dt="2022-04-27T08:31:58.788" v="3" actId="47"/>
        <pc:sldMkLst>
          <pc:docMk/>
          <pc:sldMk cId="2065740736" sldId="4443"/>
        </pc:sldMkLst>
      </pc:sldChg>
      <pc:sldChg chg="add">
        <pc:chgData name="lola park" userId="2c38509a-9f96-4ada-9bc0-e56368326a2e" providerId="ADAL" clId="{CEBBBE02-7754-4D61-B692-1344788C15DC}" dt="2022-04-27T08:31:55.330" v="0"/>
        <pc:sldMkLst>
          <pc:docMk/>
          <pc:sldMk cId="1784500030" sldId="4455"/>
        </pc:sldMkLst>
      </pc:sldChg>
      <pc:sldChg chg="modSp add mod">
        <pc:chgData name="lola park" userId="2c38509a-9f96-4ada-9bc0-e56368326a2e" providerId="ADAL" clId="{CEBBBE02-7754-4D61-B692-1344788C15DC}" dt="2022-04-27T08:31:55.398" v="1" actId="27636"/>
        <pc:sldMkLst>
          <pc:docMk/>
          <pc:sldMk cId="3822032853" sldId="4456"/>
        </pc:sldMkLst>
        <pc:spChg chg="mod">
          <ac:chgData name="lola park" userId="2c38509a-9f96-4ada-9bc0-e56368326a2e" providerId="ADAL" clId="{CEBBBE02-7754-4D61-B692-1344788C15DC}" dt="2022-04-27T08:31:55.398" v="1" actId="27636"/>
          <ac:spMkLst>
            <pc:docMk/>
            <pc:sldMk cId="3822032853" sldId="4456"/>
            <ac:spMk id="2" creationId="{1D1143C4-B634-4575-AC5D-FF4A514A1A4C}"/>
          </ac:spMkLst>
        </pc:spChg>
      </pc:sldChg>
    </pc:docChg>
  </pc:docChgLst>
  <pc:docChgLst>
    <pc:chgData name="lola park" userId="2c38509a-9f96-4ada-9bc0-e56368326a2e" providerId="ADAL" clId="{061349EA-13EB-4800-98E6-8903B26BD60B}"/>
    <pc:docChg chg="undo custSel modSld replTag delTag">
      <pc:chgData name="lola park" userId="2c38509a-9f96-4ada-9bc0-e56368326a2e" providerId="ADAL" clId="{061349EA-13EB-4800-98E6-8903B26BD60B}" dt="2022-08-12T02:20:47.348" v="477"/>
      <pc:docMkLst>
        <pc:docMk/>
      </pc:docMkLst>
      <pc:sldChg chg="modSp mod replTag delTag">
        <pc:chgData name="lola park" userId="2c38509a-9f96-4ada-9bc0-e56368326a2e" providerId="ADAL" clId="{061349EA-13EB-4800-98E6-8903B26BD60B}" dt="2022-08-12T02:19:49.020" v="400"/>
        <pc:sldMkLst>
          <pc:docMk/>
          <pc:sldMk cId="3372775254" sldId="300"/>
        </pc:sldMkLst>
        <pc:spChg chg="mod">
          <ac:chgData name="lola park" userId="2c38509a-9f96-4ada-9bc0-e56368326a2e" providerId="ADAL" clId="{061349EA-13EB-4800-98E6-8903B26BD60B}" dt="2022-08-11T08:46:01.451" v="396" actId="20577"/>
          <ac:spMkLst>
            <pc:docMk/>
            <pc:sldMk cId="3372775254" sldId="300"/>
            <ac:spMk id="6" creationId="{9853F11C-5B26-4214-B017-2DA363A4647A}"/>
          </ac:spMkLst>
        </pc:spChg>
      </pc:sldChg>
      <pc:sldChg chg="replTag delTag">
        <pc:chgData name="lola park" userId="2c38509a-9f96-4ada-9bc0-e56368326a2e" providerId="ADAL" clId="{061349EA-13EB-4800-98E6-8903B26BD60B}" dt="2022-08-12T02:20:47.348" v="477"/>
        <pc:sldMkLst>
          <pc:docMk/>
          <pc:sldMk cId="3136700874" sldId="311"/>
        </pc:sldMkLst>
      </pc:sldChg>
      <pc:sldChg chg="addSp delSp modSp mod replTag delTag">
        <pc:chgData name="lola park" userId="2c38509a-9f96-4ada-9bc0-e56368326a2e" providerId="ADAL" clId="{061349EA-13EB-4800-98E6-8903B26BD60B}" dt="2022-08-12T02:20:28.199" v="460" actId="1035"/>
        <pc:sldMkLst>
          <pc:docMk/>
          <pc:sldMk cId="321908431" sldId="312"/>
        </pc:sldMkLst>
        <pc:spChg chg="mod">
          <ac:chgData name="lola park" userId="2c38509a-9f96-4ada-9bc0-e56368326a2e" providerId="ADAL" clId="{061349EA-13EB-4800-98E6-8903B26BD60B}" dt="2022-08-11T08:20:28.106" v="180" actId="14100"/>
          <ac:spMkLst>
            <pc:docMk/>
            <pc:sldMk cId="321908431" sldId="312"/>
            <ac:spMk id="6" creationId="{15609011-902F-42EC-AF86-50988A3EA11C}"/>
          </ac:spMkLst>
        </pc:spChg>
        <pc:spChg chg="del">
          <ac:chgData name="lola park" userId="2c38509a-9f96-4ada-9bc0-e56368326a2e" providerId="ADAL" clId="{061349EA-13EB-4800-98E6-8903B26BD60B}" dt="2022-08-11T08:20:29.524" v="181" actId="478"/>
          <ac:spMkLst>
            <pc:docMk/>
            <pc:sldMk cId="321908431" sldId="312"/>
            <ac:spMk id="8" creationId="{6F27E487-EFC1-45F8-B8B7-3D1F9357427B}"/>
          </ac:spMkLst>
        </pc:spChg>
        <pc:spChg chg="del">
          <ac:chgData name="lola park" userId="2c38509a-9f96-4ada-9bc0-e56368326a2e" providerId="ADAL" clId="{061349EA-13EB-4800-98E6-8903B26BD60B}" dt="2022-08-11T08:20:20.005" v="178" actId="478"/>
          <ac:spMkLst>
            <pc:docMk/>
            <pc:sldMk cId="321908431" sldId="312"/>
            <ac:spMk id="13" creationId="{04483842-00C5-4CBD-8144-7EF47DFEFB4A}"/>
          </ac:spMkLst>
        </pc:spChg>
        <pc:spChg chg="mod">
          <ac:chgData name="lola park" userId="2c38509a-9f96-4ada-9bc0-e56368326a2e" providerId="ADAL" clId="{061349EA-13EB-4800-98E6-8903B26BD60B}" dt="2022-08-11T08:21:20.280" v="280" actId="20577"/>
          <ac:spMkLst>
            <pc:docMk/>
            <pc:sldMk cId="321908431" sldId="312"/>
            <ac:spMk id="14" creationId="{2A865F95-0148-4114-8582-A9A0D88C1AAD}"/>
          </ac:spMkLst>
        </pc:spChg>
        <pc:spChg chg="mod">
          <ac:chgData name="lola park" userId="2c38509a-9f96-4ada-9bc0-e56368326a2e" providerId="ADAL" clId="{061349EA-13EB-4800-98E6-8903B26BD60B}" dt="2022-08-11T08:19:50.582" v="177" actId="14100"/>
          <ac:spMkLst>
            <pc:docMk/>
            <pc:sldMk cId="321908431" sldId="312"/>
            <ac:spMk id="15" creationId="{17B27F5F-13BB-4C5C-90D4-76889A21A132}"/>
          </ac:spMkLst>
        </pc:spChg>
        <pc:spChg chg="mod">
          <ac:chgData name="lola park" userId="2c38509a-9f96-4ada-9bc0-e56368326a2e" providerId="ADAL" clId="{061349EA-13EB-4800-98E6-8903B26BD60B}" dt="2022-08-12T02:20:28.199" v="460" actId="1035"/>
          <ac:spMkLst>
            <pc:docMk/>
            <pc:sldMk cId="321908431" sldId="312"/>
            <ac:spMk id="16" creationId="{E90967C5-630D-4619-910C-D51352533293}"/>
          </ac:spMkLst>
        </pc:spChg>
        <pc:picChg chg="add mod ord">
          <ac:chgData name="lola park" userId="2c38509a-9f96-4ada-9bc0-e56368326a2e" providerId="ADAL" clId="{061349EA-13EB-4800-98E6-8903B26BD60B}" dt="2022-08-11T08:20:32.579" v="183" actId="1076"/>
          <ac:picMkLst>
            <pc:docMk/>
            <pc:sldMk cId="321908431" sldId="312"/>
            <ac:picMk id="5" creationId="{808ACD38-16D7-4360-A6E2-1E03106B800C}"/>
          </ac:picMkLst>
        </pc:picChg>
        <pc:picChg chg="del">
          <ac:chgData name="lola park" userId="2c38509a-9f96-4ada-9bc0-e56368326a2e" providerId="ADAL" clId="{061349EA-13EB-4800-98E6-8903B26BD60B}" dt="2022-08-11T08:19:23.901" v="166" actId="478"/>
          <ac:picMkLst>
            <pc:docMk/>
            <pc:sldMk cId="321908431" sldId="312"/>
            <ac:picMk id="12" creationId="{8FBB344F-EF30-4E13-A73A-DF1E62D32DE1}"/>
          </ac:picMkLst>
        </pc:picChg>
      </pc:sldChg>
      <pc:sldChg chg="addSp delSp modSp mod replTag delTag">
        <pc:chgData name="lola park" userId="2c38509a-9f96-4ada-9bc0-e56368326a2e" providerId="ADAL" clId="{061349EA-13EB-4800-98E6-8903B26BD60B}" dt="2022-08-12T02:20:18.958" v="442" actId="1038"/>
        <pc:sldMkLst>
          <pc:docMk/>
          <pc:sldMk cId="3795694938" sldId="313"/>
        </pc:sldMkLst>
        <pc:spChg chg="add mod">
          <ac:chgData name="lola park" userId="2c38509a-9f96-4ada-9bc0-e56368326a2e" providerId="ADAL" clId="{061349EA-13EB-4800-98E6-8903B26BD60B}" dt="2022-08-11T08:44:00.527" v="353" actId="164"/>
          <ac:spMkLst>
            <pc:docMk/>
            <pc:sldMk cId="3795694938" sldId="313"/>
            <ac:spMk id="6" creationId="{6F36C089-654A-4BB1-AE90-D855FF7257AE}"/>
          </ac:spMkLst>
        </pc:spChg>
        <pc:spChg chg="add mod">
          <ac:chgData name="lola park" userId="2c38509a-9f96-4ada-9bc0-e56368326a2e" providerId="ADAL" clId="{061349EA-13EB-4800-98E6-8903B26BD60B}" dt="2022-08-11T08:43:23.456" v="346" actId="1076"/>
          <ac:spMkLst>
            <pc:docMk/>
            <pc:sldMk cId="3795694938" sldId="313"/>
            <ac:spMk id="8" creationId="{E9EA61D9-F129-4CB1-AAC5-3CC6F3932F71}"/>
          </ac:spMkLst>
        </pc:spChg>
        <pc:spChg chg="del">
          <ac:chgData name="lola park" userId="2c38509a-9f96-4ada-9bc0-e56368326a2e" providerId="ADAL" clId="{061349EA-13EB-4800-98E6-8903B26BD60B}" dt="2022-08-11T08:43:18.715" v="344" actId="478"/>
          <ac:spMkLst>
            <pc:docMk/>
            <pc:sldMk cId="3795694938" sldId="313"/>
            <ac:spMk id="9" creationId="{A3E04E2A-E332-4ACB-B69B-4AB1E333989B}"/>
          </ac:spMkLst>
        </pc:spChg>
        <pc:spChg chg="mod">
          <ac:chgData name="lola park" userId="2c38509a-9f96-4ada-9bc0-e56368326a2e" providerId="ADAL" clId="{061349EA-13EB-4800-98E6-8903B26BD60B}" dt="2022-08-12T02:20:18.958" v="442" actId="1038"/>
          <ac:spMkLst>
            <pc:docMk/>
            <pc:sldMk cId="3795694938" sldId="313"/>
            <ac:spMk id="10" creationId="{BBD87436-3E10-491C-96F9-8122E6AE1D7A}"/>
          </ac:spMkLst>
        </pc:spChg>
        <pc:spChg chg="mod">
          <ac:chgData name="lola park" userId="2c38509a-9f96-4ada-9bc0-e56368326a2e" providerId="ADAL" clId="{061349EA-13EB-4800-98E6-8903B26BD60B}" dt="2022-08-11T08:44:01.606" v="354"/>
          <ac:spMkLst>
            <pc:docMk/>
            <pc:sldMk cId="3795694938" sldId="313"/>
            <ac:spMk id="15" creationId="{7BD0A7C1-114D-4E7E-914E-B1BBB7E354A6}"/>
          </ac:spMkLst>
        </pc:spChg>
        <pc:grpChg chg="add del mod">
          <ac:chgData name="lola park" userId="2c38509a-9f96-4ada-9bc0-e56368326a2e" providerId="ADAL" clId="{061349EA-13EB-4800-98E6-8903B26BD60B}" dt="2022-08-11T08:44:05.595" v="358" actId="478"/>
          <ac:grpSpMkLst>
            <pc:docMk/>
            <pc:sldMk cId="3795694938" sldId="313"/>
            <ac:grpSpMk id="11" creationId="{F2F48B0D-8636-43A7-8C23-64D313811EF9}"/>
          </ac:grpSpMkLst>
        </pc:grpChg>
        <pc:grpChg chg="add del mod">
          <ac:chgData name="lola park" userId="2c38509a-9f96-4ada-9bc0-e56368326a2e" providerId="ADAL" clId="{061349EA-13EB-4800-98E6-8903B26BD60B}" dt="2022-08-11T08:44:03.364" v="355"/>
          <ac:grpSpMkLst>
            <pc:docMk/>
            <pc:sldMk cId="3795694938" sldId="313"/>
            <ac:grpSpMk id="13" creationId="{93B3B674-4BFC-411E-90BE-466C18845D60}"/>
          </ac:grpSpMkLst>
        </pc:grpChg>
        <pc:picChg chg="add mod">
          <ac:chgData name="lola park" userId="2c38509a-9f96-4ada-9bc0-e56368326a2e" providerId="ADAL" clId="{061349EA-13EB-4800-98E6-8903B26BD60B}" dt="2022-08-11T08:44:00.527" v="353" actId="164"/>
          <ac:picMkLst>
            <pc:docMk/>
            <pc:sldMk cId="3795694938" sldId="313"/>
            <ac:picMk id="5" creationId="{6219F7F2-7CE9-4317-8C5A-0449A2545B9F}"/>
          </ac:picMkLst>
        </pc:picChg>
        <pc:picChg chg="add mod">
          <ac:chgData name="lola park" userId="2c38509a-9f96-4ada-9bc0-e56368326a2e" providerId="ADAL" clId="{061349EA-13EB-4800-98E6-8903B26BD60B}" dt="2022-08-11T08:43:23.456" v="346" actId="1076"/>
          <ac:picMkLst>
            <pc:docMk/>
            <pc:sldMk cId="3795694938" sldId="313"/>
            <ac:picMk id="7" creationId="{44DA161B-443D-4EEC-B996-BDD93FF1AB1B}"/>
          </ac:picMkLst>
        </pc:picChg>
        <pc:picChg chg="add mod">
          <ac:chgData name="lola park" userId="2c38509a-9f96-4ada-9bc0-e56368326a2e" providerId="ADAL" clId="{061349EA-13EB-4800-98E6-8903B26BD60B}" dt="2022-08-11T08:44:09.582" v="360" actId="1076"/>
          <ac:picMkLst>
            <pc:docMk/>
            <pc:sldMk cId="3795694938" sldId="313"/>
            <ac:picMk id="12" creationId="{805CFC38-2009-44A8-B8E1-D67521623645}"/>
          </ac:picMkLst>
        </pc:picChg>
        <pc:picChg chg="mod">
          <ac:chgData name="lola park" userId="2c38509a-9f96-4ada-9bc0-e56368326a2e" providerId="ADAL" clId="{061349EA-13EB-4800-98E6-8903B26BD60B}" dt="2022-08-11T08:44:01.606" v="354"/>
          <ac:picMkLst>
            <pc:docMk/>
            <pc:sldMk cId="3795694938" sldId="313"/>
            <ac:picMk id="14" creationId="{147CC441-A009-4C89-A169-B593C5FF25E8}"/>
          </ac:picMkLst>
        </pc:picChg>
        <pc:picChg chg="del">
          <ac:chgData name="lola park" userId="2c38509a-9f96-4ada-9bc0-e56368326a2e" providerId="ADAL" clId="{061349EA-13EB-4800-98E6-8903B26BD60B}" dt="2022-08-11T08:43:17.257" v="343" actId="478"/>
          <ac:picMkLst>
            <pc:docMk/>
            <pc:sldMk cId="3795694938" sldId="313"/>
            <ac:picMk id="16" creationId="{04F183E8-D904-4BF9-B7F6-901680FF0579}"/>
          </ac:picMkLst>
        </pc:picChg>
        <pc:cxnChg chg="add mod">
          <ac:chgData name="lola park" userId="2c38509a-9f96-4ada-9bc0-e56368326a2e" providerId="ADAL" clId="{061349EA-13EB-4800-98E6-8903B26BD60B}" dt="2022-08-11T08:44:21.182" v="372" actId="14100"/>
          <ac:cxnSpMkLst>
            <pc:docMk/>
            <pc:sldMk cId="3795694938" sldId="313"/>
            <ac:cxnSpMk id="17" creationId="{0286DE52-EB4E-4999-9502-C74B4274F509}"/>
          </ac:cxnSpMkLst>
        </pc:cxnChg>
      </pc:sldChg>
      <pc:sldChg chg="replTag delTag">
        <pc:chgData name="lola park" userId="2c38509a-9f96-4ada-9bc0-e56368326a2e" providerId="ADAL" clId="{061349EA-13EB-4800-98E6-8903B26BD60B}" dt="2022-08-12T02:20:30.997" v="462"/>
        <pc:sldMkLst>
          <pc:docMk/>
          <pc:sldMk cId="3196739176" sldId="315"/>
        </pc:sldMkLst>
      </pc:sldChg>
      <pc:sldChg chg="addSp delSp modSp mod replTag delTag">
        <pc:chgData name="lola park" userId="2c38509a-9f96-4ada-9bc0-e56368326a2e" providerId="ADAL" clId="{061349EA-13EB-4800-98E6-8903B26BD60B}" dt="2022-08-12T02:20:20.510" v="444"/>
        <pc:sldMkLst>
          <pc:docMk/>
          <pc:sldMk cId="140512547" sldId="317"/>
        </pc:sldMkLst>
        <pc:spChg chg="mod">
          <ac:chgData name="lola park" userId="2c38509a-9f96-4ada-9bc0-e56368326a2e" providerId="ADAL" clId="{061349EA-13EB-4800-98E6-8903B26BD60B}" dt="2022-08-11T08:19:19.942" v="161" actId="1036"/>
          <ac:spMkLst>
            <pc:docMk/>
            <pc:sldMk cId="140512547" sldId="317"/>
            <ac:spMk id="6" creationId="{CB9E9ED5-95DB-482E-9470-76A360A5A7C1}"/>
          </ac:spMkLst>
        </pc:spChg>
        <pc:spChg chg="mod ord">
          <ac:chgData name="lola park" userId="2c38509a-9f96-4ada-9bc0-e56368326a2e" providerId="ADAL" clId="{061349EA-13EB-4800-98E6-8903B26BD60B}" dt="2022-08-11T08:23:24.399" v="323" actId="1038"/>
          <ac:spMkLst>
            <pc:docMk/>
            <pc:sldMk cId="140512547" sldId="317"/>
            <ac:spMk id="7" creationId="{996CE15D-D702-47C1-AF1F-26E8652FC14A}"/>
          </ac:spMkLst>
        </pc:spChg>
        <pc:spChg chg="add mod">
          <ac:chgData name="lola park" userId="2c38509a-9f96-4ada-9bc0-e56368326a2e" providerId="ADAL" clId="{061349EA-13EB-4800-98E6-8903B26BD60B}" dt="2022-08-11T08:23:24.399" v="323" actId="1038"/>
          <ac:spMkLst>
            <pc:docMk/>
            <pc:sldMk cId="140512547" sldId="317"/>
            <ac:spMk id="13" creationId="{3DA4F792-440D-45EF-9E40-3EECE19DEA0F}"/>
          </ac:spMkLst>
        </pc:spChg>
        <pc:picChg chg="add mod">
          <ac:chgData name="lola park" userId="2c38509a-9f96-4ada-9bc0-e56368326a2e" providerId="ADAL" clId="{061349EA-13EB-4800-98E6-8903B26BD60B}" dt="2022-08-11T08:23:24.399" v="323" actId="1038"/>
          <ac:picMkLst>
            <pc:docMk/>
            <pc:sldMk cId="140512547" sldId="317"/>
            <ac:picMk id="5" creationId="{53EDB357-B513-4856-A131-E159780E8503}"/>
          </ac:picMkLst>
        </pc:picChg>
        <pc:picChg chg="add del mod">
          <ac:chgData name="lola park" userId="2c38509a-9f96-4ada-9bc0-e56368326a2e" providerId="ADAL" clId="{061349EA-13EB-4800-98E6-8903B26BD60B}" dt="2022-08-11T08:15:34.966" v="34" actId="478"/>
          <ac:picMkLst>
            <pc:docMk/>
            <pc:sldMk cId="140512547" sldId="317"/>
            <ac:picMk id="9" creationId="{2625AA1E-A40F-4EA1-A2D1-1BA2A2A45966}"/>
          </ac:picMkLst>
        </pc:picChg>
        <pc:picChg chg="del">
          <ac:chgData name="lola park" userId="2c38509a-9f96-4ada-9bc0-e56368326a2e" providerId="ADAL" clId="{061349EA-13EB-4800-98E6-8903B26BD60B}" dt="2022-08-11T08:14:47.927" v="23" actId="478"/>
          <ac:picMkLst>
            <pc:docMk/>
            <pc:sldMk cId="140512547" sldId="317"/>
            <ac:picMk id="10" creationId="{8BACB2A5-BB87-4EA8-8157-7C1EAE6670EC}"/>
          </ac:picMkLst>
        </pc:picChg>
        <pc:picChg chg="add mod">
          <ac:chgData name="lola park" userId="2c38509a-9f96-4ada-9bc0-e56368326a2e" providerId="ADAL" clId="{061349EA-13EB-4800-98E6-8903B26BD60B}" dt="2022-08-11T08:23:24.399" v="323" actId="1038"/>
          <ac:picMkLst>
            <pc:docMk/>
            <pc:sldMk cId="140512547" sldId="317"/>
            <ac:picMk id="12" creationId="{B28602A2-9D21-4479-BE77-088D91067FAF}"/>
          </ac:picMkLst>
        </pc:picChg>
        <pc:picChg chg="add mod">
          <ac:chgData name="lola park" userId="2c38509a-9f96-4ada-9bc0-e56368326a2e" providerId="ADAL" clId="{061349EA-13EB-4800-98E6-8903B26BD60B}" dt="2022-08-11T08:23:41.859" v="330" actId="14100"/>
          <ac:picMkLst>
            <pc:docMk/>
            <pc:sldMk cId="140512547" sldId="317"/>
            <ac:picMk id="17" creationId="{CAA7646B-4781-49EA-BE05-65161920961D}"/>
          </ac:picMkLst>
        </pc:picChg>
        <pc:cxnChg chg="add mod">
          <ac:chgData name="lola park" userId="2c38509a-9f96-4ada-9bc0-e56368326a2e" providerId="ADAL" clId="{061349EA-13EB-4800-98E6-8903B26BD60B}" dt="2022-08-11T08:23:24.399" v="323" actId="1038"/>
          <ac:cxnSpMkLst>
            <pc:docMk/>
            <pc:sldMk cId="140512547" sldId="317"/>
            <ac:cxnSpMk id="15" creationId="{28CFE27D-BE94-45DC-9392-281750C31A8F}"/>
          </ac:cxnSpMkLst>
        </pc:cxnChg>
        <pc:cxnChg chg="add mod">
          <ac:chgData name="lola park" userId="2c38509a-9f96-4ada-9bc0-e56368326a2e" providerId="ADAL" clId="{061349EA-13EB-4800-98E6-8903B26BD60B}" dt="2022-08-11T08:23:39.274" v="329" actId="14100"/>
          <ac:cxnSpMkLst>
            <pc:docMk/>
            <pc:sldMk cId="140512547" sldId="317"/>
            <ac:cxnSpMk id="18" creationId="{E239E97F-322E-4539-B8BD-48BB2BC937C5}"/>
          </ac:cxnSpMkLst>
        </pc:cxnChg>
      </pc:sldChg>
      <pc:sldChg chg="replTag delTag">
        <pc:chgData name="lola park" userId="2c38509a-9f96-4ada-9bc0-e56368326a2e" providerId="ADAL" clId="{061349EA-13EB-4800-98E6-8903B26BD60B}" dt="2022-08-12T02:20:44.777" v="473"/>
        <pc:sldMkLst>
          <pc:docMk/>
          <pc:sldMk cId="1784500030" sldId="4455"/>
        </pc:sldMkLst>
      </pc:sldChg>
      <pc:sldChg chg="modSp mod replTag delTag">
        <pc:chgData name="lola park" userId="2c38509a-9f96-4ada-9bc0-e56368326a2e" providerId="ADAL" clId="{061349EA-13EB-4800-98E6-8903B26BD60B}" dt="2022-08-12T02:20:43.169" v="469" actId="208"/>
        <pc:sldMkLst>
          <pc:docMk/>
          <pc:sldMk cId="3822032853" sldId="4456"/>
        </pc:sldMkLst>
        <pc:picChg chg="mod">
          <ac:chgData name="lola park" userId="2c38509a-9f96-4ada-9bc0-e56368326a2e" providerId="ADAL" clId="{061349EA-13EB-4800-98E6-8903B26BD60B}" dt="2022-08-12T02:20:43.169" v="469" actId="208"/>
          <ac:picMkLst>
            <pc:docMk/>
            <pc:sldMk cId="3822032853" sldId="4456"/>
            <ac:picMk id="7" creationId="{D8A9CD50-E839-431D-9063-A3DA27B3E01A}"/>
          </ac:picMkLst>
        </pc:picChg>
      </pc:sldChg>
    </pc:docChg>
  </pc:docChgLst>
  <pc:docChgLst>
    <pc:chgData name="lola park" userId="2c38509a-9f96-4ada-9bc0-e56368326a2e" providerId="ADAL" clId="{77A6AF4B-C958-4C83-B76F-550A646285E2}"/>
    <pc:docChg chg="custSel modSld">
      <pc:chgData name="lola park" userId="2c38509a-9f96-4ada-9bc0-e56368326a2e" providerId="ADAL" clId="{77A6AF4B-C958-4C83-B76F-550A646285E2}" dt="2022-05-19T05:38:41.734" v="3"/>
      <pc:docMkLst>
        <pc:docMk/>
      </pc:docMkLst>
      <pc:sldChg chg="addSp delSp modSp mod">
        <pc:chgData name="lola park" userId="2c38509a-9f96-4ada-9bc0-e56368326a2e" providerId="ADAL" clId="{77A6AF4B-C958-4C83-B76F-550A646285E2}" dt="2022-05-19T05:38:03.874" v="1"/>
        <pc:sldMkLst>
          <pc:docMk/>
          <pc:sldMk cId="1784500030" sldId="4455"/>
        </pc:sldMkLst>
        <pc:spChg chg="del">
          <ac:chgData name="lola park" userId="2c38509a-9f96-4ada-9bc0-e56368326a2e" providerId="ADAL" clId="{77A6AF4B-C958-4C83-B76F-550A646285E2}" dt="2022-05-19T05:38:03.665" v="0" actId="478"/>
          <ac:spMkLst>
            <pc:docMk/>
            <pc:sldMk cId="1784500030" sldId="4455"/>
            <ac:spMk id="7" creationId="{E8ADD728-032A-4BD6-8A6D-FF8DF0E2A0BF}"/>
          </ac:spMkLst>
        </pc:spChg>
        <pc:spChg chg="add mod">
          <ac:chgData name="lola park" userId="2c38509a-9f96-4ada-9bc0-e56368326a2e" providerId="ADAL" clId="{77A6AF4B-C958-4C83-B76F-550A646285E2}" dt="2022-05-19T05:38:03.874" v="1"/>
          <ac:spMkLst>
            <pc:docMk/>
            <pc:sldMk cId="1784500030" sldId="4455"/>
            <ac:spMk id="14" creationId="{C1626457-B27C-49F5-9C2D-7A0A1BDED87C}"/>
          </ac:spMkLst>
        </pc:spChg>
        <pc:spChg chg="add mod">
          <ac:chgData name="lola park" userId="2c38509a-9f96-4ada-9bc0-e56368326a2e" providerId="ADAL" clId="{77A6AF4B-C958-4C83-B76F-550A646285E2}" dt="2022-05-19T05:38:03.874" v="1"/>
          <ac:spMkLst>
            <pc:docMk/>
            <pc:sldMk cId="1784500030" sldId="4455"/>
            <ac:spMk id="15" creationId="{1D1701C5-E83C-47F9-B8A2-4A6A7BEADBBF}"/>
          </ac:spMkLst>
        </pc:spChg>
        <pc:spChg chg="add mod">
          <ac:chgData name="lola park" userId="2c38509a-9f96-4ada-9bc0-e56368326a2e" providerId="ADAL" clId="{77A6AF4B-C958-4C83-B76F-550A646285E2}" dt="2022-05-19T05:38:03.874" v="1"/>
          <ac:spMkLst>
            <pc:docMk/>
            <pc:sldMk cId="1784500030" sldId="4455"/>
            <ac:spMk id="16" creationId="{FDB72DF9-1D8D-4A44-9C6F-06F500519E5A}"/>
          </ac:spMkLst>
        </pc:spChg>
        <pc:spChg chg="add mod">
          <ac:chgData name="lola park" userId="2c38509a-9f96-4ada-9bc0-e56368326a2e" providerId="ADAL" clId="{77A6AF4B-C958-4C83-B76F-550A646285E2}" dt="2022-05-19T05:38:03.874" v="1"/>
          <ac:spMkLst>
            <pc:docMk/>
            <pc:sldMk cId="1784500030" sldId="4455"/>
            <ac:spMk id="18" creationId="{E41411A1-4939-4A41-A8FF-34FE7C0078AE}"/>
          </ac:spMkLst>
        </pc:spChg>
        <pc:spChg chg="add mod">
          <ac:chgData name="lola park" userId="2c38509a-9f96-4ada-9bc0-e56368326a2e" providerId="ADAL" clId="{77A6AF4B-C958-4C83-B76F-550A646285E2}" dt="2022-05-19T05:38:03.874" v="1"/>
          <ac:spMkLst>
            <pc:docMk/>
            <pc:sldMk cId="1784500030" sldId="4455"/>
            <ac:spMk id="19" creationId="{A8CD247E-AD69-4147-8437-6AE86D7243CE}"/>
          </ac:spMkLst>
        </pc:spChg>
        <pc:spChg chg="del">
          <ac:chgData name="lola park" userId="2c38509a-9f96-4ada-9bc0-e56368326a2e" providerId="ADAL" clId="{77A6AF4B-C958-4C83-B76F-550A646285E2}" dt="2022-05-19T05:38:03.665" v="0" actId="478"/>
          <ac:spMkLst>
            <pc:docMk/>
            <pc:sldMk cId="1784500030" sldId="4455"/>
            <ac:spMk id="28" creationId="{5679FEC6-A68A-4EE5-931A-C0BF237F41FB}"/>
          </ac:spMkLst>
        </pc:spChg>
        <pc:spChg chg="del">
          <ac:chgData name="lola park" userId="2c38509a-9f96-4ada-9bc0-e56368326a2e" providerId="ADAL" clId="{77A6AF4B-C958-4C83-B76F-550A646285E2}" dt="2022-05-19T05:38:03.665" v="0" actId="478"/>
          <ac:spMkLst>
            <pc:docMk/>
            <pc:sldMk cId="1784500030" sldId="4455"/>
            <ac:spMk id="29" creationId="{A80C81D5-347F-4E95-ACB9-9485A86F7ABB}"/>
          </ac:spMkLst>
        </pc:spChg>
        <pc:spChg chg="del">
          <ac:chgData name="lola park" userId="2c38509a-9f96-4ada-9bc0-e56368326a2e" providerId="ADAL" clId="{77A6AF4B-C958-4C83-B76F-550A646285E2}" dt="2022-05-19T05:38:03.665" v="0" actId="478"/>
          <ac:spMkLst>
            <pc:docMk/>
            <pc:sldMk cId="1784500030" sldId="4455"/>
            <ac:spMk id="30" creationId="{7877A806-2895-4011-A8D4-02C6A18AB79F}"/>
          </ac:spMkLst>
        </pc:spChg>
        <pc:picChg chg="add mod">
          <ac:chgData name="lola park" userId="2c38509a-9f96-4ada-9bc0-e56368326a2e" providerId="ADAL" clId="{77A6AF4B-C958-4C83-B76F-550A646285E2}" dt="2022-05-19T05:38:03.874" v="1"/>
          <ac:picMkLst>
            <pc:docMk/>
            <pc:sldMk cId="1784500030" sldId="4455"/>
            <ac:picMk id="13" creationId="{84AC7F92-9625-4382-9C6D-11057E8031D7}"/>
          </ac:picMkLst>
        </pc:picChg>
        <pc:picChg chg="add mod">
          <ac:chgData name="lola park" userId="2c38509a-9f96-4ada-9bc0-e56368326a2e" providerId="ADAL" clId="{77A6AF4B-C958-4C83-B76F-550A646285E2}" dt="2022-05-19T05:38:03.874" v="1"/>
          <ac:picMkLst>
            <pc:docMk/>
            <pc:sldMk cId="1784500030" sldId="4455"/>
            <ac:picMk id="17" creationId="{9E89B17A-2EEF-478A-AEF5-166520BA0B3C}"/>
          </ac:picMkLst>
        </pc:picChg>
        <pc:picChg chg="del">
          <ac:chgData name="lola park" userId="2c38509a-9f96-4ada-9bc0-e56368326a2e" providerId="ADAL" clId="{77A6AF4B-C958-4C83-B76F-550A646285E2}" dt="2022-05-19T05:38:03.665" v="0" actId="478"/>
          <ac:picMkLst>
            <pc:docMk/>
            <pc:sldMk cId="1784500030" sldId="4455"/>
            <ac:picMk id="21" creationId="{176BD6CD-5EBF-450B-8E3D-BA8B0280B49D}"/>
          </ac:picMkLst>
        </pc:picChg>
        <pc:picChg chg="del">
          <ac:chgData name="lola park" userId="2c38509a-9f96-4ada-9bc0-e56368326a2e" providerId="ADAL" clId="{77A6AF4B-C958-4C83-B76F-550A646285E2}" dt="2022-05-19T05:38:03.665" v="0" actId="478"/>
          <ac:picMkLst>
            <pc:docMk/>
            <pc:sldMk cId="1784500030" sldId="4455"/>
            <ac:picMk id="25" creationId="{5113E771-84E5-4383-AD74-F92A71209543}"/>
          </ac:picMkLst>
        </pc:picChg>
        <pc:picChg chg="del">
          <ac:chgData name="lola park" userId="2c38509a-9f96-4ada-9bc0-e56368326a2e" providerId="ADAL" clId="{77A6AF4B-C958-4C83-B76F-550A646285E2}" dt="2022-05-19T05:38:03.665" v="0" actId="478"/>
          <ac:picMkLst>
            <pc:docMk/>
            <pc:sldMk cId="1784500030" sldId="4455"/>
            <ac:picMk id="26" creationId="{E150D6EC-6B6B-42CD-B3B8-A70EF91A78D8}"/>
          </ac:picMkLst>
        </pc:picChg>
        <pc:cxnChg chg="del">
          <ac:chgData name="lola park" userId="2c38509a-9f96-4ada-9bc0-e56368326a2e" providerId="ADAL" clId="{77A6AF4B-C958-4C83-B76F-550A646285E2}" dt="2022-05-19T05:38:03.665" v="0" actId="478"/>
          <ac:cxnSpMkLst>
            <pc:docMk/>
            <pc:sldMk cId="1784500030" sldId="4455"/>
            <ac:cxnSpMk id="6" creationId="{ED048584-8DF0-44D7-911A-C1B551BFCB0C}"/>
          </ac:cxnSpMkLst>
        </pc:cxnChg>
        <pc:cxnChg chg="add mod">
          <ac:chgData name="lola park" userId="2c38509a-9f96-4ada-9bc0-e56368326a2e" providerId="ADAL" clId="{77A6AF4B-C958-4C83-B76F-550A646285E2}" dt="2022-05-19T05:38:03.874" v="1"/>
          <ac:cxnSpMkLst>
            <pc:docMk/>
            <pc:sldMk cId="1784500030" sldId="4455"/>
            <ac:cxnSpMk id="20" creationId="{A8FB0798-C204-4252-A37B-CE88912898C9}"/>
          </ac:cxnSpMkLst>
        </pc:cxnChg>
      </pc:sldChg>
      <pc:sldChg chg="addSp delSp modSp mod">
        <pc:chgData name="lola park" userId="2c38509a-9f96-4ada-9bc0-e56368326a2e" providerId="ADAL" clId="{77A6AF4B-C958-4C83-B76F-550A646285E2}" dt="2022-05-19T05:38:41.734" v="3"/>
        <pc:sldMkLst>
          <pc:docMk/>
          <pc:sldMk cId="3822032853" sldId="4456"/>
        </pc:sldMkLst>
        <pc:spChg chg="add mod">
          <ac:chgData name="lola park" userId="2c38509a-9f96-4ada-9bc0-e56368326a2e" providerId="ADAL" clId="{77A6AF4B-C958-4C83-B76F-550A646285E2}" dt="2022-05-19T05:38:41.734" v="3"/>
          <ac:spMkLst>
            <pc:docMk/>
            <pc:sldMk cId="3822032853" sldId="4456"/>
            <ac:spMk id="8" creationId="{A8660EA2-1055-4148-BF58-46F23B844A58}"/>
          </ac:spMkLst>
        </pc:spChg>
        <pc:spChg chg="del">
          <ac:chgData name="lola park" userId="2c38509a-9f96-4ada-9bc0-e56368326a2e" providerId="ADAL" clId="{77A6AF4B-C958-4C83-B76F-550A646285E2}" dt="2022-05-19T05:38:41.504" v="2" actId="478"/>
          <ac:spMkLst>
            <pc:docMk/>
            <pc:sldMk cId="3822032853" sldId="4456"/>
            <ac:spMk id="16" creationId="{6F31A4D3-1B2F-49FC-B6FD-F6FEB7D5037E}"/>
          </ac:spMkLst>
        </pc:spChg>
        <pc:picChg chg="del">
          <ac:chgData name="lola park" userId="2c38509a-9f96-4ada-9bc0-e56368326a2e" providerId="ADAL" clId="{77A6AF4B-C958-4C83-B76F-550A646285E2}" dt="2022-05-19T05:38:41.504" v="2" actId="478"/>
          <ac:picMkLst>
            <pc:docMk/>
            <pc:sldMk cId="3822032853" sldId="4456"/>
            <ac:picMk id="6" creationId="{D2FB52E0-378C-4B32-BE8C-0254DDBF3129}"/>
          </ac:picMkLst>
        </pc:picChg>
        <pc:picChg chg="add mod">
          <ac:chgData name="lola park" userId="2c38509a-9f96-4ada-9bc0-e56368326a2e" providerId="ADAL" clId="{77A6AF4B-C958-4C83-B76F-550A646285E2}" dt="2022-05-19T05:38:41.734" v="3"/>
          <ac:picMkLst>
            <pc:docMk/>
            <pc:sldMk cId="3822032853" sldId="4456"/>
            <ac:picMk id="7" creationId="{D8A9CD50-E839-431D-9063-A3DA27B3E0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3904-B63D-7844-A5E3-C2DA1B0F004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7B9E1-5ADC-7045-9E1F-8D1CF0861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a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51E238-4F64-0442-9A5D-33082666DE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E2863F7-712E-104C-B99F-93B190E35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7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and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3935E24-DDA0-874B-B960-58514184E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2C5DE13C-0374-714C-B435-B2C0146D1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2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E9F7CF1-678B-9441-A1B4-1877A3C20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43493"/>
            <a:ext cx="9430593" cy="4200716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312082C-65D6-7A40-B526-AF8D623376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2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, Sub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DF356D8-8132-3541-98CD-8E9F6F19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E841987-9765-EC45-B22B-E10BE3900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, Subtitle and Content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691557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A71A4-E2AD-49DF-9559-091A607B510B}"/>
              </a:ext>
            </a:extLst>
          </p:cNvPr>
          <p:cNvSpPr txBox="1"/>
          <p:nvPr userDrawn="1"/>
        </p:nvSpPr>
        <p:spPr>
          <a:xfrm>
            <a:off x="167524" y="957532"/>
            <a:ext cx="96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Click to edit subhead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3DF21F4-EBEC-43B0-8EE4-97556F433E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0860" y="1632066"/>
            <a:ext cx="4661140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DDB6F6-09E4-1440-A0CC-C37083A4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Lg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32" y="1419860"/>
            <a:ext cx="10856185" cy="4351338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Graphic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ECE79-1846-4EA6-B5E0-244CFC46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11365993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3D5F-D1F2-264E-A162-DF253C56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E4F1AA1-AEBD-974E-8F58-327F21DA2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5545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3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Q&amp;A Slide">
    <p:bg>
      <p:bgPr>
        <a:gradFill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DAA7C0F-ECE1-DF40-8CAA-57D4B651A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356B69-CE71-F042-A734-34F3EE713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241" y="2063559"/>
            <a:ext cx="5799517" cy="201968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A90A8F-54D7-284A-B6A8-D7F70465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A9854FF-1104-7D41-8899-DAC843EE5A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1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E075E-58CE-F247-B388-C655B1C31402}"/>
              </a:ext>
            </a:extLst>
          </p:cNvPr>
          <p:cNvSpPr txBox="1"/>
          <p:nvPr userDrawn="1"/>
        </p:nvSpPr>
        <p:spPr>
          <a:xfrm>
            <a:off x="0" y="2472266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40309D-121F-424A-A12B-8EF476599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6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hank You-bkgrnd02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B9BC1-DBA2-AA4B-8F26-F092D99DBC09}"/>
              </a:ext>
            </a:extLst>
          </p:cNvPr>
          <p:cNvSpPr txBox="1"/>
          <p:nvPr userDrawn="1"/>
        </p:nvSpPr>
        <p:spPr>
          <a:xfrm>
            <a:off x="0" y="2467864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0" spc="-150" dirty="0">
                <a:solidFill>
                  <a:schemeClr val="bg1"/>
                </a:solidFill>
                <a:latin typeface="Avenir Next" panose="020B0503020202020204" pitchFamily="34" charset="0"/>
              </a:rPr>
              <a:t>Thank You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00A0A9B-8C43-E945-BA7C-D6CF5A782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2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b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92E4C2D-0100-4C40-8835-3CB160DE6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7658B36-4454-714E-A5B9-3C89107DB0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1c">
    <p:bg>
      <p:bgPr>
        <a:gradFill>
          <a:gsLst>
            <a:gs pos="0">
              <a:srgbClr val="008094"/>
            </a:gs>
            <a:gs pos="100000">
              <a:srgbClr val="004C5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31BC428-4563-EB40-BA8E-6D5F6796D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F674AE-9032-DF47-834F-7190BF327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094">
                  <a:alpha val="9636"/>
                </a:srgbClr>
              </a:gs>
              <a:gs pos="65000">
                <a:srgbClr val="004C58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23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3712"/>
            <a:ext cx="9144000" cy="3651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645221"/>
            <a:ext cx="9144000" cy="4683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A67C2FD-7336-9A48-A704-26BFE084A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894" y="5409918"/>
            <a:ext cx="1980211" cy="10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7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6E996A-3FC4-E249-8404-A93B4EE621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3309" y="0"/>
            <a:ext cx="5288691" cy="6858000"/>
          </a:xfr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CEA5E36F-8D20-324C-AD83-ECD41551A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6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EEE3366-7A17-D945-B11F-F62C5AEB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288692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C41CC57-9716-E849-A6D4-520A16EF4B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Q-EXL-Title Slide 0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B0A3C15-F62E-9743-BCBB-4F4FC412A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8" y="1723379"/>
            <a:ext cx="6279491" cy="2387600"/>
          </a:xfrm>
        </p:spPr>
        <p:txBody>
          <a:bodyPr lIns="0" anchor="b">
            <a:normAutofit/>
          </a:bodyPr>
          <a:lstStyle>
            <a:lvl1pPr algn="l">
              <a:defRPr sz="5400" b="1" i="0"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8207C5-7DCA-CD4B-B841-C2580F61A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7" y="4347854"/>
            <a:ext cx="6279491" cy="365125"/>
          </a:xfrm>
        </p:spPr>
        <p:txBody>
          <a:bodyPr lIns="0"/>
          <a:lstStyle>
            <a:lvl1pPr marL="0" indent="0" algn="l">
              <a:buNone/>
              <a:defRPr sz="2400" b="0" i="0">
                <a:latin typeface="Avenir Next" panose="020B05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683971-208F-D542-8A05-B4D3098C4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827" y="5009363"/>
            <a:ext cx="6279491" cy="468313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400" b="1" i="0">
                <a:latin typeface="Avenir Next Demi Bold" panose="020B050302020202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9EF51-007F-D947-83E5-B112CEAB33BB}"/>
              </a:ext>
            </a:extLst>
          </p:cNvPr>
          <p:cNvSpPr/>
          <p:nvPr userDrawn="1"/>
        </p:nvSpPr>
        <p:spPr>
          <a:xfrm>
            <a:off x="6903309" y="0"/>
            <a:ext cx="5288691" cy="6858000"/>
          </a:xfrm>
          <a:prstGeom prst="rect">
            <a:avLst/>
          </a:prstGeom>
          <a:gradFill>
            <a:gsLst>
              <a:gs pos="0">
                <a:srgbClr val="008094"/>
              </a:gs>
              <a:gs pos="100000">
                <a:srgbClr val="004C5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BC6BDF4-B739-ED46-B219-5C1A6853B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3308" y="0"/>
            <a:ext cx="5303520" cy="68580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7AF4787-E4E0-8146-981E-FB48847CD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" y="5760089"/>
            <a:ext cx="1645920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06" y="349257"/>
            <a:ext cx="11166419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333501"/>
            <a:ext cx="11166419" cy="4510708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AE9132D-8558-FB43-8A23-6CAA1B0D4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257925"/>
            <a:ext cx="852974" cy="4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144E874-0488-6544-806E-5301821D0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1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65E055CB-43CA-C24E-83CA-26B1AF7D8A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Q-EXL-Title and Content-bkgrnd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59A9572-1F0D-304B-8AD2-81082538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69DA1-3B81-C44D-90B9-FA35C9B2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" y="209405"/>
            <a:ext cx="9688575" cy="664535"/>
          </a:xfrm>
        </p:spPr>
        <p:txBody>
          <a:bodyPr lIns="0" anchor="t"/>
          <a:lstStyle>
            <a:lvl1pPr>
              <a:defRPr b="1" i="0">
                <a:solidFill>
                  <a:srgbClr val="008094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83AF-C176-3348-961F-8786F4E9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635542"/>
            <a:ext cx="9430593" cy="4208667"/>
          </a:xfrm>
        </p:spPr>
        <p:txBody>
          <a:bodyPr/>
          <a:lstStyle>
            <a:lvl1pPr>
              <a:defRPr b="0" i="0">
                <a:latin typeface="Avenir Next" panose="020B0503020202020204" pitchFamily="34" charset="0"/>
              </a:defRPr>
            </a:lvl1pPr>
            <a:lvl2pPr>
              <a:defRPr b="0" i="0">
                <a:latin typeface="Avenir Next" panose="020B0503020202020204" pitchFamily="34" charset="0"/>
              </a:defRPr>
            </a:lvl2pPr>
            <a:lvl3pPr>
              <a:defRPr b="0" i="0">
                <a:latin typeface="Avenir Next" panose="020B0503020202020204" pitchFamily="34" charset="0"/>
              </a:defRPr>
            </a:lvl3pPr>
            <a:lvl4pPr>
              <a:defRPr b="0" i="0">
                <a:latin typeface="Avenir Next" panose="020B0503020202020204" pitchFamily="34" charset="0"/>
              </a:defRPr>
            </a:lvl4pPr>
            <a:lvl5pPr>
              <a:defRPr b="0" i="0">
                <a:latin typeface="Avenir Next" panose="020B05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18350-93C8-CA4C-99A0-1E12D3F8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2868" y="6529544"/>
            <a:ext cx="339865" cy="199294"/>
          </a:xfrm>
        </p:spPr>
        <p:txBody>
          <a:bodyPr/>
          <a:lstStyle>
            <a:lvl1pPr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044159E-D75D-1D4C-AB47-8DAEB39BDE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C79098B-EAC1-3E45-A331-067CEBBD87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24" y="6070369"/>
            <a:ext cx="1192698" cy="6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3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4CD56-6303-ED46-96B9-FC9C6CAC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B16FA-D3D2-2F45-8B5F-B5B20BEF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D80AF-ABC9-3747-B347-122E9FEDC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62D8-27E3-0C42-8202-FC9FCAC1AD96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5407-0EC9-064D-A464-29E7090F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97BE-D6A2-6946-BF48-F04DFC1AD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159E-D75D-1D4C-AB47-8DAEB39B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1" r:id="rId4"/>
    <p:sldLayoutId id="2147483658" r:id="rId5"/>
    <p:sldLayoutId id="2147483661" r:id="rId6"/>
    <p:sldLayoutId id="2147483650" r:id="rId7"/>
    <p:sldLayoutId id="2147483659" r:id="rId8"/>
    <p:sldLayoutId id="2147483662" r:id="rId9"/>
    <p:sldLayoutId id="2147483656" r:id="rId10"/>
    <p:sldLayoutId id="2147483654" r:id="rId11"/>
    <p:sldLayoutId id="2147483666" r:id="rId12"/>
    <p:sldLayoutId id="2147483667" r:id="rId13"/>
    <p:sldLayoutId id="2147483655" r:id="rId14"/>
    <p:sldLayoutId id="2147483653" r:id="rId15"/>
    <p:sldLayoutId id="2147483663" r:id="rId16"/>
    <p:sldLayoutId id="2147483664" r:id="rId17"/>
    <p:sldLayoutId id="214748366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webex.com/ko-kr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53F11C-5B26-4214-B017-2DA363A464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Webex</a:t>
            </a:r>
            <a:r>
              <a:rPr lang="ko-KR" altLang="en-US" dirty="0"/>
              <a:t> </a:t>
            </a:r>
            <a:r>
              <a:rPr lang="en-US" altLang="ko-KR" dirty="0"/>
              <a:t>webinar</a:t>
            </a:r>
            <a:r>
              <a:rPr lang="ko-KR" altLang="en-US" dirty="0"/>
              <a:t> 이용안내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7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24E8-571D-481B-9BCA-D3E5D5C2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이용교육 신청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BEC71-B0EA-44A5-9E97-53EDF39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E9ED5-95DB-482E-9470-76A360A5A7C1}"/>
              </a:ext>
            </a:extLst>
          </p:cNvPr>
          <p:cNvSpPr txBox="1"/>
          <p:nvPr/>
        </p:nvSpPr>
        <p:spPr>
          <a:xfrm>
            <a:off x="4521792" y="5635641"/>
            <a:ext cx="697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*</a:t>
            </a:r>
            <a:r>
              <a:rPr lang="ko-KR" altLang="en-US" dirty="0">
                <a:solidFill>
                  <a:srgbClr val="FF0000"/>
                </a:solidFill>
              </a:rPr>
              <a:t>필수 입력 정보를 모두 기재 후 하단의 </a:t>
            </a:r>
            <a:r>
              <a:rPr lang="en-US" altLang="ko-KR" dirty="0">
                <a:solidFill>
                  <a:srgbClr val="FF0000"/>
                </a:solidFill>
              </a:rPr>
              <a:t>‘Register’</a:t>
            </a:r>
            <a:r>
              <a:rPr lang="ko-KR" altLang="en-US" dirty="0">
                <a:solidFill>
                  <a:srgbClr val="FF0000"/>
                </a:solidFill>
              </a:rPr>
              <a:t> 버튼을 눌러줍니다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EDB357-B513-4856-A131-E159780E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3" y="1407557"/>
            <a:ext cx="5519709" cy="40756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96CE15D-D702-47C1-AF1F-26E8652FC14A}"/>
              </a:ext>
            </a:extLst>
          </p:cNvPr>
          <p:cNvSpPr/>
          <p:nvPr/>
        </p:nvSpPr>
        <p:spPr>
          <a:xfrm>
            <a:off x="4089113" y="3486502"/>
            <a:ext cx="965770" cy="5024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8602A2-9D21-4479-BE77-088D91067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08" y="1407557"/>
            <a:ext cx="4053932" cy="40756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DA4F792-440D-45EF-9E40-3EECE19DEA0F}"/>
              </a:ext>
            </a:extLst>
          </p:cNvPr>
          <p:cNvSpPr/>
          <p:nvPr/>
        </p:nvSpPr>
        <p:spPr>
          <a:xfrm>
            <a:off x="8279256" y="5230606"/>
            <a:ext cx="720904" cy="273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8CFE27D-BE94-45DC-9392-281750C31A8F}"/>
              </a:ext>
            </a:extLst>
          </p:cNvPr>
          <p:cNvCxnSpPr>
            <a:endCxn id="12" idx="1"/>
          </p:cNvCxnSpPr>
          <p:nvPr/>
        </p:nvCxnSpPr>
        <p:spPr>
          <a:xfrm flipV="1">
            <a:off x="5065157" y="3445406"/>
            <a:ext cx="1317751" cy="3046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>
            <a:extLst>
              <a:ext uri="{FF2B5EF4-FFF2-40B4-BE49-F238E27FC236}">
                <a16:creationId xmlns:a16="http://schemas.microsoft.com/office/drawing/2014/main" id="{CAA7646B-4781-49EA-BE05-651619209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855" y="2804844"/>
            <a:ext cx="2619878" cy="15619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239E97F-322E-4539-B8BD-48BB2BC937C5}"/>
              </a:ext>
            </a:extLst>
          </p:cNvPr>
          <p:cNvCxnSpPr>
            <a:cxnSpLocks/>
          </p:cNvCxnSpPr>
          <p:nvPr/>
        </p:nvCxnSpPr>
        <p:spPr>
          <a:xfrm flipV="1">
            <a:off x="8997619" y="4280421"/>
            <a:ext cx="1071055" cy="10365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51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8ACD38-16D7-4360-A6E2-1E03106B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837" y="1290630"/>
            <a:ext cx="6336334" cy="47608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5E70FA4-A060-4110-A592-006C9584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신청 후 자동 발송되는 참석자 안내 메일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768C01-B3B6-4A7F-AF3C-9BB79000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5609011-902F-42EC-AF86-50988A3EA11C}"/>
              </a:ext>
            </a:extLst>
          </p:cNvPr>
          <p:cNvSpPr/>
          <p:nvPr/>
        </p:nvSpPr>
        <p:spPr>
          <a:xfrm>
            <a:off x="3368253" y="5536298"/>
            <a:ext cx="2467468" cy="4855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865F95-0148-4114-8582-A9A0D88C1AAD}"/>
              </a:ext>
            </a:extLst>
          </p:cNvPr>
          <p:cNvSpPr txBox="1"/>
          <p:nvPr/>
        </p:nvSpPr>
        <p:spPr>
          <a:xfrm>
            <a:off x="4654193" y="4113579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*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이용교육 접속 버튼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B27F5F-13BB-4C5C-90D4-76889A21A132}"/>
              </a:ext>
            </a:extLst>
          </p:cNvPr>
          <p:cNvSpPr/>
          <p:nvPr/>
        </p:nvSpPr>
        <p:spPr>
          <a:xfrm>
            <a:off x="3449338" y="4039794"/>
            <a:ext cx="1204855" cy="489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967C5-630D-4619-910C-D51352533293}"/>
              </a:ext>
            </a:extLst>
          </p:cNvPr>
          <p:cNvSpPr txBox="1"/>
          <p:nvPr/>
        </p:nvSpPr>
        <p:spPr>
          <a:xfrm>
            <a:off x="5842510" y="5436717"/>
            <a:ext cx="4008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*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이용교육 접속 시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 Webinar number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와 </a:t>
            </a:r>
            <a:endParaRPr lang="en-US" altLang="ko-KR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</a:rPr>
              <a:t>   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비밀번호가 필요한 경우 참고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90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7F756-E69C-4837-9295-EAFB3046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교육 참석 당일 이용 교육 세션 접속 안내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4465DE-BA48-45F2-8D9F-0504C2D8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87436-3E10-491C-96F9-8122E6AE1D7A}"/>
              </a:ext>
            </a:extLst>
          </p:cNvPr>
          <p:cNvSpPr txBox="1"/>
          <p:nvPr/>
        </p:nvSpPr>
        <p:spPr>
          <a:xfrm>
            <a:off x="2381741" y="5948564"/>
            <a:ext cx="970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n-US" altLang="ko-KR" dirty="0">
                <a:solidFill>
                  <a:srgbClr val="002060"/>
                </a:solidFill>
              </a:rPr>
              <a:t>* </a:t>
            </a:r>
            <a:r>
              <a:rPr lang="ko-KR" altLang="en-US" dirty="0">
                <a:solidFill>
                  <a:srgbClr val="002060"/>
                </a:solidFill>
              </a:rPr>
              <a:t>이용교육 신청 시 사용한 이름 및 이메일 주소 입력 후  </a:t>
            </a:r>
            <a:r>
              <a:rPr lang="en-US" altLang="ko-KR" dirty="0">
                <a:solidFill>
                  <a:srgbClr val="002060"/>
                </a:solidFill>
              </a:rPr>
              <a:t>‘</a:t>
            </a:r>
            <a:r>
              <a:rPr lang="ko-KR" altLang="en-US" dirty="0">
                <a:solidFill>
                  <a:srgbClr val="002060"/>
                </a:solidFill>
              </a:rPr>
              <a:t>다음</a:t>
            </a:r>
            <a:r>
              <a:rPr lang="en-US" altLang="ko-KR" dirty="0">
                <a:solidFill>
                  <a:srgbClr val="002060"/>
                </a:solidFill>
              </a:rPr>
              <a:t>’</a:t>
            </a:r>
            <a:r>
              <a:rPr lang="ko-KR" altLang="en-US" dirty="0">
                <a:solidFill>
                  <a:srgbClr val="002060"/>
                </a:solidFill>
              </a:rPr>
              <a:t>버튼을 클릭하여 입장합니다</a:t>
            </a:r>
            <a:r>
              <a:rPr lang="en-US" altLang="ko-KR" dirty="0">
                <a:solidFill>
                  <a:srgbClr val="002060"/>
                </a:solidFill>
              </a:rPr>
              <a:t>.</a:t>
            </a:r>
            <a:r>
              <a:rPr lang="ko-KR" altLang="en-US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DA161B-443D-4EEC-B996-BDD93FF1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5" y="1083143"/>
            <a:ext cx="6336334" cy="47608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9EA61D9-F129-4CB1-AAC5-3CC6F3932F71}"/>
              </a:ext>
            </a:extLst>
          </p:cNvPr>
          <p:cNvSpPr/>
          <p:nvPr/>
        </p:nvSpPr>
        <p:spPr>
          <a:xfrm>
            <a:off x="921896" y="3832307"/>
            <a:ext cx="1204855" cy="489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05CFC38-2009-44A8-B8E1-D6752162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608" y="1414487"/>
            <a:ext cx="5751496" cy="4029023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286DE52-EB4E-4999-9502-C74B4274F50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126751" y="3445406"/>
            <a:ext cx="4256157" cy="6315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5694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8F0CA6-D01B-472E-BA36-3448317D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모바일 교육 접속 방법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8977B6-68FA-4D91-A471-06E6C26D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06" y="1333501"/>
            <a:ext cx="11379501" cy="45107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모바일로 온라인 교육 참가를 원하는 이용자는 </a:t>
            </a:r>
            <a:r>
              <a:rPr lang="en-US" altLang="ko-KR" dirty="0" err="1"/>
              <a:t>Webex</a:t>
            </a:r>
            <a:r>
              <a:rPr lang="en-US" altLang="ko-KR" dirty="0"/>
              <a:t> </a:t>
            </a:r>
            <a:r>
              <a:rPr lang="ko-KR" altLang="en-US" dirty="0"/>
              <a:t>앱에서 교육일시에 맞추어 접속할 수 있습니다</a:t>
            </a:r>
            <a:r>
              <a:rPr lang="en-US" altLang="ko-KR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1. </a:t>
            </a:r>
            <a:r>
              <a:rPr lang="ko-KR" altLang="en-US" dirty="0"/>
              <a:t>교육 일시에 맞추어 교육 참석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교육 시작 전 ‘</a:t>
            </a:r>
            <a:r>
              <a:rPr lang="en-US" altLang="ko-KR" dirty="0"/>
              <a:t>Cisco </a:t>
            </a:r>
            <a:r>
              <a:rPr lang="en-US" altLang="ko-KR" dirty="0" err="1"/>
              <a:t>Webex</a:t>
            </a:r>
            <a:r>
              <a:rPr lang="en-US" altLang="ko-KR" dirty="0"/>
              <a:t> Meeting’ </a:t>
            </a:r>
            <a:r>
              <a:rPr lang="ko-KR" altLang="en-US" dirty="0"/>
              <a:t>앱 다운로드 및 설치</a:t>
            </a:r>
          </a:p>
          <a:p>
            <a:pPr lvl="1">
              <a:lnSpc>
                <a:spcPct val="150000"/>
              </a:lnSpc>
            </a:pPr>
            <a:r>
              <a:rPr lang="ko-KR" altLang="en-US" dirty="0"/>
              <a:t>교육 일시에 맞춰 </a:t>
            </a:r>
            <a:r>
              <a:rPr lang="en-US" altLang="ko-KR" dirty="0" err="1"/>
              <a:t>Webex</a:t>
            </a:r>
            <a:r>
              <a:rPr lang="en-US" altLang="ko-KR" dirty="0"/>
              <a:t> </a:t>
            </a:r>
            <a:r>
              <a:rPr lang="ko-KR" altLang="en-US" dirty="0"/>
              <a:t>앱에 접속하여 </a:t>
            </a:r>
            <a:r>
              <a:rPr lang="en-US" altLang="ko-KR" dirty="0"/>
              <a:t>Webinar</a:t>
            </a:r>
            <a:r>
              <a:rPr lang="ko-KR" altLang="en-US" dirty="0"/>
              <a:t> 번호</a:t>
            </a:r>
            <a:r>
              <a:rPr lang="en-US" altLang="ko-KR" dirty="0"/>
              <a:t>(</a:t>
            </a:r>
            <a:r>
              <a:rPr lang="ko-KR" altLang="en-US" dirty="0"/>
              <a:t>액세스 코드</a:t>
            </a:r>
            <a:r>
              <a:rPr lang="en-US" altLang="ko-KR" dirty="0"/>
              <a:t>) </a:t>
            </a:r>
            <a:r>
              <a:rPr lang="ko-KR" altLang="en-US" dirty="0"/>
              <a:t>입력 </a:t>
            </a:r>
            <a:r>
              <a:rPr lang="en-US" altLang="ko-KR" dirty="0"/>
              <a:t>- </a:t>
            </a:r>
            <a:r>
              <a:rPr lang="en-US" altLang="ko-KR" dirty="0">
                <a:solidFill>
                  <a:srgbClr val="002060"/>
                </a:solidFill>
              </a:rPr>
              <a:t>*Webinar </a:t>
            </a:r>
            <a:r>
              <a:rPr lang="ko-KR" altLang="en-US" dirty="0">
                <a:solidFill>
                  <a:srgbClr val="002060"/>
                </a:solidFill>
              </a:rPr>
              <a:t>번호</a:t>
            </a:r>
            <a:r>
              <a:rPr lang="en-US" altLang="ko-KR" dirty="0">
                <a:solidFill>
                  <a:srgbClr val="002060"/>
                </a:solidFill>
              </a:rPr>
              <a:t>(</a:t>
            </a:r>
            <a:r>
              <a:rPr lang="ko-KR" altLang="en-US" dirty="0">
                <a:solidFill>
                  <a:srgbClr val="002060"/>
                </a:solidFill>
              </a:rPr>
              <a:t>액세스 코드</a:t>
            </a:r>
            <a:r>
              <a:rPr lang="en-US" altLang="ko-KR" dirty="0">
                <a:solidFill>
                  <a:srgbClr val="002060"/>
                </a:solidFill>
              </a:rPr>
              <a:t>) </a:t>
            </a:r>
            <a:r>
              <a:rPr lang="ko-KR" altLang="en-US" dirty="0">
                <a:solidFill>
                  <a:srgbClr val="002060"/>
                </a:solidFill>
              </a:rPr>
              <a:t>는 교육 등록  확인 메일에 있음 </a:t>
            </a:r>
            <a:r>
              <a:rPr lang="en-US" altLang="ko-KR" dirty="0">
                <a:solidFill>
                  <a:srgbClr val="002060"/>
                </a:solidFill>
              </a:rPr>
              <a:t>(4p </a:t>
            </a:r>
            <a:r>
              <a:rPr lang="ko-KR" altLang="en-US" dirty="0">
                <a:solidFill>
                  <a:srgbClr val="002060"/>
                </a:solidFill>
              </a:rPr>
              <a:t>참고</a:t>
            </a:r>
            <a:r>
              <a:rPr lang="en-US" altLang="ko-KR" dirty="0">
                <a:solidFill>
                  <a:srgbClr val="002060"/>
                </a:solidFill>
              </a:rPr>
              <a:t>)</a:t>
            </a:r>
            <a:endParaRPr lang="ko-KR" altLang="en-US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2. </a:t>
            </a:r>
            <a:r>
              <a:rPr lang="ko-KR" altLang="en-US" dirty="0"/>
              <a:t>접속 후 오디오 설정 확인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CE2B0A-804C-43B4-8F93-62FFCDD1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73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77DC2-F052-40D5-8F7E-17AD9193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63601"/>
            <a:ext cx="11338560" cy="5079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/>
              <a:t>교육 룸 접속 시 반드시</a:t>
            </a:r>
            <a:r>
              <a:rPr lang="en-US" altLang="ko-KR" sz="2000" dirty="0"/>
              <a:t> </a:t>
            </a:r>
            <a:r>
              <a:rPr lang="ko-KR" altLang="en-US" sz="2000" dirty="0"/>
              <a:t>오디오를 연결합니다</a:t>
            </a:r>
            <a:r>
              <a:rPr lang="en-US" altLang="ko-KR" sz="2000" dirty="0"/>
              <a:t>. (</a:t>
            </a:r>
            <a:r>
              <a:rPr lang="ko-KR" altLang="en-US" sz="2000" dirty="0"/>
              <a:t>마이크 </a:t>
            </a:r>
            <a:r>
              <a:rPr lang="en-US" altLang="ko-KR" sz="2000" dirty="0"/>
              <a:t>X, </a:t>
            </a:r>
            <a:r>
              <a:rPr lang="ko-KR" altLang="en-US" sz="2000" dirty="0"/>
              <a:t>스피커 설정</a:t>
            </a:r>
            <a:r>
              <a:rPr lang="en-US" altLang="ko-KR" sz="2000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rgbClr val="FF0000"/>
                </a:solidFill>
              </a:rPr>
              <a:t>*</a:t>
            </a:r>
            <a:r>
              <a:rPr lang="ko-KR" altLang="en-US" sz="2000" dirty="0">
                <a:solidFill>
                  <a:srgbClr val="FF0000"/>
                </a:solidFill>
              </a:rPr>
              <a:t>오디오 </a:t>
            </a:r>
            <a:r>
              <a:rPr lang="ko-KR" altLang="en-US" sz="2000" dirty="0" err="1">
                <a:solidFill>
                  <a:srgbClr val="FF0000"/>
                </a:solidFill>
              </a:rPr>
              <a:t>미연결</a:t>
            </a:r>
            <a:r>
              <a:rPr lang="ko-KR" altLang="en-US" sz="2000" dirty="0">
                <a:solidFill>
                  <a:srgbClr val="FF0000"/>
                </a:solidFill>
              </a:rPr>
              <a:t> 시 교육 진행하는 소리가 들리지 않습니다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/>
              <a:t>컴퓨터를 이용한 </a:t>
            </a:r>
            <a:r>
              <a:rPr lang="en-US" altLang="ko-KR" sz="2000" dirty="0"/>
              <a:t>audio</a:t>
            </a:r>
            <a:r>
              <a:rPr lang="ko-KR" altLang="en-US" sz="2000" dirty="0"/>
              <a:t> 연결 방법</a:t>
            </a:r>
            <a:r>
              <a:rPr lang="en-US" altLang="ko-KR" sz="2000" dirty="0"/>
              <a:t>(Call Using Computer): </a:t>
            </a:r>
            <a:r>
              <a:rPr lang="ko-KR" altLang="en-US" sz="2000" dirty="0"/>
              <a:t>컴퓨터의 기본 제공 스피커를 사용할 수 있는 경우 사용합니다</a:t>
            </a:r>
            <a:r>
              <a:rPr lang="en-US" altLang="ko-KR" sz="2000" dirty="0"/>
              <a:t>. </a:t>
            </a:r>
            <a:r>
              <a:rPr lang="ko-KR" altLang="en-US" sz="2000" dirty="0"/>
              <a:t>올바른 입력</a:t>
            </a:r>
            <a:r>
              <a:rPr lang="en-US" altLang="ko-KR" sz="2000" dirty="0"/>
              <a:t>/</a:t>
            </a:r>
            <a:r>
              <a:rPr lang="ko-KR" altLang="en-US" sz="2000" dirty="0"/>
              <a:t>출력 장치가 선택되어 있는지 확인합니다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D1143C4-B634-4575-AC5D-FF4A514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000" dirty="0"/>
              <a:t>교육 접속 후 소리가 안 들려요</a:t>
            </a:r>
            <a:r>
              <a:rPr lang="en-US" altLang="ko-KR" sz="4000" dirty="0"/>
              <a:t>! </a:t>
            </a:r>
            <a:r>
              <a:rPr lang="ko-KR" altLang="en-US" sz="4000" dirty="0"/>
              <a:t>오디오 설정 안내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7A8CA8-7DF0-477A-9209-EE8711265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AC7F92-9625-4382-9C6D-11057E803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264" y="3119844"/>
            <a:ext cx="3152463" cy="11540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626457-B27C-49F5-9C2D-7A0A1BDED87C}"/>
              </a:ext>
            </a:extLst>
          </p:cNvPr>
          <p:cNvSpPr/>
          <p:nvPr/>
        </p:nvSpPr>
        <p:spPr>
          <a:xfrm>
            <a:off x="1738309" y="3590281"/>
            <a:ext cx="1625765" cy="262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1701C5-E83C-47F9-B8A2-4A6A7BEADBBF}"/>
              </a:ext>
            </a:extLst>
          </p:cNvPr>
          <p:cNvSpPr txBox="1"/>
          <p:nvPr/>
        </p:nvSpPr>
        <p:spPr>
          <a:xfrm>
            <a:off x="8968990" y="3119844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화면하단예시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B72DF9-1D8D-4A44-9C6F-06F500519E5A}"/>
              </a:ext>
            </a:extLst>
          </p:cNvPr>
          <p:cNvSpPr txBox="1"/>
          <p:nvPr/>
        </p:nvSpPr>
        <p:spPr>
          <a:xfrm>
            <a:off x="2018302" y="4330854"/>
            <a:ext cx="202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en-US" altLang="ko-KR" b="1" dirty="0" err="1"/>
              <a:t>Webex</a:t>
            </a:r>
            <a:r>
              <a:rPr lang="ko-KR" altLang="en-US" b="1" dirty="0"/>
              <a:t> 상단</a:t>
            </a:r>
            <a:r>
              <a:rPr lang="en-US" altLang="ko-KR" b="1" dirty="0"/>
              <a:t> </a:t>
            </a:r>
            <a:r>
              <a:rPr lang="ko-KR" altLang="en-US" b="1" dirty="0"/>
              <a:t>메뉴</a:t>
            </a:r>
            <a:r>
              <a:rPr lang="en-US" altLang="ko-KR" b="1" dirty="0"/>
              <a:t>]</a:t>
            </a:r>
            <a:endParaRPr lang="ko-KR" altLang="en-US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E89B17A-2EEF-478A-AEF5-166520BA0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482" y="3119844"/>
            <a:ext cx="3801233" cy="30281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41411A1-4939-4A41-A8FF-34FE7C0078AE}"/>
              </a:ext>
            </a:extLst>
          </p:cNvPr>
          <p:cNvSpPr/>
          <p:nvPr/>
        </p:nvSpPr>
        <p:spPr>
          <a:xfrm>
            <a:off x="6107020" y="5834091"/>
            <a:ext cx="1057573" cy="3138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8CD247E-AD69-4147-8437-6AE86D7243CE}"/>
              </a:ext>
            </a:extLst>
          </p:cNvPr>
          <p:cNvSpPr/>
          <p:nvPr/>
        </p:nvSpPr>
        <p:spPr>
          <a:xfrm>
            <a:off x="5201847" y="3383002"/>
            <a:ext cx="1317287" cy="7049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FB0798-C204-4252-A37B-CE88912898C9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6002767" y="4087905"/>
            <a:ext cx="633040" cy="1746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4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143C4-B634-4575-AC5D-FF4A514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이용 교육 중 질문 방법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477DC2-F052-40D5-8F7E-17AD9193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3927157"/>
            <a:ext cx="11338560" cy="20164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dirty="0"/>
              <a:t>채팅 아이콘을 클릭하여 질문을 해주시면 됩니다</a:t>
            </a:r>
            <a:r>
              <a:rPr lang="en-US" altLang="ko-KR" dirty="0"/>
              <a:t>.</a:t>
            </a:r>
          </a:p>
          <a:p>
            <a:pPr marL="266700" indent="-266700">
              <a:lnSpc>
                <a:spcPct val="150000"/>
              </a:lnSpc>
              <a:buNone/>
            </a:pPr>
            <a:r>
              <a:rPr lang="en-US" altLang="ko-KR" dirty="0">
                <a:solidFill>
                  <a:srgbClr val="002060"/>
                </a:solidFill>
              </a:rPr>
              <a:t>* </a:t>
            </a:r>
            <a:r>
              <a:rPr lang="ko-KR" altLang="en-US" dirty="0">
                <a:solidFill>
                  <a:srgbClr val="002060"/>
                </a:solidFill>
              </a:rPr>
              <a:t>원활한 진행을 위해 교육 진행중에는 마이크는 </a:t>
            </a:r>
            <a:r>
              <a:rPr lang="ko-KR" altLang="en-US" dirty="0" err="1">
                <a:solidFill>
                  <a:srgbClr val="002060"/>
                </a:solidFill>
              </a:rPr>
              <a:t>음소거</a:t>
            </a:r>
            <a:r>
              <a:rPr lang="en-US" altLang="ko-KR" dirty="0">
                <a:solidFill>
                  <a:srgbClr val="002060"/>
                </a:solidFill>
              </a:rPr>
              <a:t>(mute) </a:t>
            </a:r>
            <a:r>
              <a:rPr lang="ko-KR" altLang="en-US" dirty="0">
                <a:solidFill>
                  <a:srgbClr val="002060"/>
                </a:solidFill>
              </a:rPr>
              <a:t>상태를 유지해주세요</a:t>
            </a:r>
            <a:r>
              <a:rPr lang="en-US" altLang="ko-KR" dirty="0">
                <a:solidFill>
                  <a:srgbClr val="002060"/>
                </a:solidFill>
              </a:rPr>
              <a:t>. 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7A8CA8-7DF0-477A-9209-EE8711265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5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6DBEE-108B-C54B-A71F-0F1E32E2925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8A9CD50-E839-431D-9063-A3DA27B3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48" y="1181709"/>
            <a:ext cx="5591503" cy="25840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660EA2-1055-4148-BF58-46F23B844A58}"/>
              </a:ext>
            </a:extLst>
          </p:cNvPr>
          <p:cNvSpPr/>
          <p:nvPr/>
        </p:nvSpPr>
        <p:spPr>
          <a:xfrm>
            <a:off x="7354950" y="2984212"/>
            <a:ext cx="1641905" cy="7815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0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C7EC-A416-3240-B467-71230DFD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/>
              <a:t>도움말 페이지 안내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E3ACE-81B2-2142-80CB-488FA9FB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/>
              <a:t>Webex</a:t>
            </a:r>
            <a:r>
              <a:rPr lang="en-US" sz="3600" b="1" dirty="0"/>
              <a:t> Help Center (</a:t>
            </a:r>
            <a:r>
              <a:rPr lang="ko-KR" altLang="en-US" sz="3600" b="1" dirty="0"/>
              <a:t>한국어</a:t>
            </a:r>
            <a:r>
              <a:rPr lang="en-US" altLang="ko-KR" sz="3600" b="1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hlinkClick r:id="rId3"/>
              </a:rPr>
              <a:t>https://help.webex.com/ko-kr/</a:t>
            </a: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48935-AC77-5E4F-8C44-690EEB68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159E-D75D-1D4C-AB47-8DAEB39BDE1C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700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034DB-B027-477A-B00B-C2ECA8778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6A4718-8901-43DF-B187-8F7B18359EC6}">
  <ds:schemaRefs>
    <ds:schemaRef ds:uri="http://schemas.microsoft.com/office/2006/metadata/properties"/>
    <ds:schemaRef ds:uri="http://schemas.microsoft.com/office/infopath/2007/PartnerControls"/>
    <ds:schemaRef ds:uri="b33fb305-ec14-43b8-b2b2-d706282d6dcf"/>
  </ds:schemaRefs>
</ds:datastoreItem>
</file>

<file path=customXml/itemProps3.xml><?xml version="1.0" encoding="utf-8"?>
<ds:datastoreItem xmlns:ds="http://schemas.openxmlformats.org/officeDocument/2006/customXml" ds:itemID="{D16010A2-2256-47E6-BE8B-FB8B30893B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268</Words>
  <Application>Microsoft Office PowerPoint</Application>
  <PresentationFormat>와이드스크린</PresentationFormat>
  <Paragraphs>35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Avenir Next</vt:lpstr>
      <vt:lpstr>Avenir Next Demi Bold</vt:lpstr>
      <vt:lpstr>Arial</vt:lpstr>
      <vt:lpstr>Calibri</vt:lpstr>
      <vt:lpstr>Calibri Light</vt:lpstr>
      <vt:lpstr>Office Theme</vt:lpstr>
      <vt:lpstr>Webex webinar 이용안내</vt:lpstr>
      <vt:lpstr>이용교육 신청</vt:lpstr>
      <vt:lpstr>신청 후 자동 발송되는 참석자 안내 메일</vt:lpstr>
      <vt:lpstr>교육 참석 당일 이용 교육 세션 접속 안내</vt:lpstr>
      <vt:lpstr>모바일 교육 접속 방법 안내</vt:lpstr>
      <vt:lpstr>교육 접속 후 소리가 안 들려요! 오디오 설정 안내</vt:lpstr>
      <vt:lpstr>이용 교육 중 질문 방법 안내</vt:lpstr>
      <vt:lpstr>도움말 페이지 안내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Boissy</dc:creator>
  <cp:keywords/>
  <dc:description/>
  <cp:lastModifiedBy>Lola Park</cp:lastModifiedBy>
  <cp:revision>74</cp:revision>
  <dcterms:created xsi:type="dcterms:W3CDTF">2021-10-26T15:14:12Z</dcterms:created>
  <dcterms:modified xsi:type="dcterms:W3CDTF">2022-10-11T05:54:20Z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0x0101004014804706F7B94ABFB5C8B4B076C8B7</vt:lpwstr>
  </property>
  <property fmtid="{D5CDD505-2E9C-101B-9397-08002B2CF9AE}" pid="3" name="ArticulateGUID">
    <vt:lpwstr>AB086D60-A67C-4808-A0E9-564B225D7B4B</vt:lpwstr>
  </property>
  <property fmtid="{D5CDD505-2E9C-101B-9397-08002B2CF9AE}" pid="4" name="ArticulatePath">
    <vt:lpwstr>https://clarivate-my.sharepoint.com/personal/lola_park_clarivate_com/Documents/Desktop/Proquest/01. Training/이용교육관련자료/2022_Public webinar contents/Webex 이용 안내_Public Webinar용_New ver</vt:lpwstr>
  </property>
</Properties>
</file>